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0000500000000000000" pitchFamily="2" charset="0"/>
      <p:regular r:id="rId13"/>
      <p:bold r:id="rId14"/>
      <p:italic r:id="rId15"/>
      <p:boldItalic r:id="rId16"/>
    </p:embeddedFont>
    <p:embeddedFont>
      <p:font typeface="EB Garamond Medium" panose="00000600000000000000" pitchFamily="2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Chat Application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1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29540685"/>
              </p:ext>
            </p:extLst>
          </p:nvPr>
        </p:nvGraphicFramePr>
        <p:xfrm>
          <a:off x="190850" y="2200475"/>
          <a:ext cx="4279525" cy="249918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712520104311</a:t>
                      </a:r>
                      <a:endParaRPr sz="16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Simeon S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712520104008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Hariharan M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>
                              <a:lumMod val="95000"/>
                            </a:srgbClr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712520104308</a:t>
                      </a:r>
                      <a:endParaRPr sz="16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Nethaji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R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bg1"/>
                          </a:solidFill>
                        </a:rPr>
                        <a:t>712520104308</a:t>
                      </a:r>
                      <a:endParaRPr sz="16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Dharaneesh</a:t>
                      </a:r>
                      <a:r>
                        <a:rPr lang="en-US" sz="1400" b="1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</a:t>
                      </a:r>
                      <a:endParaRPr sz="1400" b="1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CD3_6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CHAT APPLICATION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6E4F4-4B19-4FE6-CC53-4800F5F911C4}"/>
              </a:ext>
            </a:extLst>
          </p:cNvPr>
          <p:cNvSpPr txBox="1"/>
          <p:nvPr/>
        </p:nvSpPr>
        <p:spPr>
          <a:xfrm>
            <a:off x="896824" y="978550"/>
            <a:ext cx="6468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Simeon S –   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</a:t>
            </a:r>
          </a:p>
          <a:p>
            <a:r>
              <a:rPr lang="en-US" dirty="0"/>
              <a:t>Hariharan M  –   </a:t>
            </a:r>
          </a:p>
          <a:p>
            <a:r>
              <a:rPr lang="en-US" dirty="0" err="1"/>
              <a:t>Nethaji</a:t>
            </a:r>
            <a:r>
              <a:rPr lang="en-US" dirty="0"/>
              <a:t> R –</a:t>
            </a:r>
          </a:p>
          <a:p>
            <a:r>
              <a:rPr lang="en-US" dirty="0" err="1"/>
              <a:t>Dharaneesh</a:t>
            </a:r>
            <a:r>
              <a:rPr lang="en-US" dirty="0"/>
              <a:t> A - 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AF06A-3DCB-C7A5-25C2-CBE977B13794}"/>
              </a:ext>
            </a:extLst>
          </p:cNvPr>
          <p:cNvSpPr txBox="1"/>
          <p:nvPr/>
        </p:nvSpPr>
        <p:spPr>
          <a:xfrm>
            <a:off x="896824" y="609218"/>
            <a:ext cx="382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Profile Link</a:t>
            </a:r>
            <a:endParaRPr lang="en-IN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C6DA-D87C-D5F8-BB2C-C558CF8B362F}"/>
              </a:ext>
            </a:extLst>
          </p:cNvPr>
          <p:cNvSpPr txBox="1"/>
          <p:nvPr/>
        </p:nvSpPr>
        <p:spPr>
          <a:xfrm>
            <a:off x="1016000" y="3420533"/>
            <a:ext cx="453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 a GitHub Account  for Collaborate works and Maintain the projects.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62D9C-461D-4D3E-7BC6-A7849920A11F}"/>
              </a:ext>
            </a:extLst>
          </p:cNvPr>
          <p:cNvSpPr txBox="1"/>
          <p:nvPr/>
        </p:nvSpPr>
        <p:spPr>
          <a:xfrm>
            <a:off x="896823" y="2122597"/>
            <a:ext cx="701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GitHub Task 1 Repo Link - </a:t>
            </a:r>
            <a:r>
              <a:rPr lang="en-US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https://github.com/Simeoncse55/CD3_6_Task1 </a:t>
            </a:r>
            <a:endParaRPr lang="en-IN" sz="1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215</Words>
  <Application>Microsoft Office PowerPoint</Application>
  <PresentationFormat>On-screen Show (16:9)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</vt:lpstr>
      <vt:lpstr>Calibri</vt:lpstr>
      <vt:lpstr>EB Garamond Medium</vt:lpstr>
      <vt:lpstr>Public Sans</vt:lpstr>
      <vt:lpstr>EB Garamond</vt:lpstr>
      <vt:lpstr>Noto Sans Symbols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simeon s</cp:lastModifiedBy>
  <cp:revision>4</cp:revision>
  <dcterms:created xsi:type="dcterms:W3CDTF">2020-08-13T11:21:46Z</dcterms:created>
  <dcterms:modified xsi:type="dcterms:W3CDTF">2023-10-27T14:37:18Z</dcterms:modified>
</cp:coreProperties>
</file>